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iangolo isosce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977912A-0154-41BE-A1D3-0ED186BCB936}" type="datetimeFigureOut">
              <a:rPr lang="it-IT" smtClean="0"/>
              <a:pPr/>
              <a:t>19/12/2014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it-IT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7912A-0154-41BE-A1D3-0ED186BCB936}" type="datetimeFigureOut">
              <a:rPr lang="it-IT" smtClean="0"/>
              <a:pPr/>
              <a:t>19/12/2014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7912A-0154-41BE-A1D3-0ED186BCB936}" type="datetimeFigureOut">
              <a:rPr lang="it-IT" smtClean="0"/>
              <a:pPr/>
              <a:t>19/12/2014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977912A-0154-41BE-A1D3-0ED186BCB936}" type="datetimeFigureOut">
              <a:rPr lang="it-IT" smtClean="0"/>
              <a:pPr/>
              <a:t>19/12/2014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iangolo rettangolo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riangolo isosce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977912A-0154-41BE-A1D3-0ED186BCB936}" type="datetimeFigureOut">
              <a:rPr lang="it-IT" smtClean="0"/>
              <a:pPr/>
              <a:t>19/12/2014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  <p:cxnSp>
        <p:nvCxnSpPr>
          <p:cNvPr id="11" name="Connettore 1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77912A-0154-41BE-A1D3-0ED186BCB936}" type="datetimeFigureOut">
              <a:rPr lang="it-IT" smtClean="0"/>
              <a:pPr/>
              <a:t>19/12/2014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977912A-0154-41BE-A1D3-0ED186BCB936}" type="datetimeFigureOut">
              <a:rPr lang="it-IT" smtClean="0"/>
              <a:pPr/>
              <a:t>19/12/2014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7912A-0154-41BE-A1D3-0ED186BCB936}" type="datetimeFigureOut">
              <a:rPr lang="it-IT" smtClean="0"/>
              <a:pPr/>
              <a:t>19/12/2014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77912A-0154-41BE-A1D3-0ED186BCB936}" type="datetimeFigureOut">
              <a:rPr lang="it-IT" smtClean="0"/>
              <a:pPr/>
              <a:t>19/12/2014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977912A-0154-41BE-A1D3-0ED186BCB936}" type="datetimeFigureOut">
              <a:rPr lang="it-IT" smtClean="0"/>
              <a:pPr/>
              <a:t>19/12/2014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977912A-0154-41BE-A1D3-0ED186BCB936}" type="datetimeFigureOut">
              <a:rPr lang="it-IT" smtClean="0"/>
              <a:pPr/>
              <a:t>19/12/2014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olo rettangolo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Connettore 1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977912A-0154-41BE-A1D3-0ED186BCB936}" type="datetimeFigureOut">
              <a:rPr lang="it-IT" smtClean="0"/>
              <a:pPr/>
              <a:t>19/12/2014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it-IT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67544" y="764704"/>
            <a:ext cx="8062912" cy="1974081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ctr"/>
            <a:r>
              <a:rPr lang="it-IT" sz="5400" b="1" dirty="0" smtClean="0">
                <a:solidFill>
                  <a:srgbClr val="FFC000"/>
                </a:solidFill>
              </a:rPr>
              <a:t/>
            </a:r>
            <a:br>
              <a:rPr lang="it-IT" sz="5400" b="1" dirty="0" smtClean="0">
                <a:solidFill>
                  <a:srgbClr val="FFC000"/>
                </a:solidFill>
              </a:rPr>
            </a:br>
            <a:r>
              <a:rPr lang="it-IT" sz="5400" b="1" dirty="0" smtClean="0">
                <a:solidFill>
                  <a:srgbClr val="FFC000"/>
                </a:solidFill>
              </a:rPr>
              <a:t/>
            </a:r>
            <a:br>
              <a:rPr lang="it-IT" sz="5400" b="1" dirty="0" smtClean="0">
                <a:solidFill>
                  <a:srgbClr val="FFC000"/>
                </a:solidFill>
              </a:rPr>
            </a:br>
            <a:r>
              <a:rPr lang="it-IT" sz="5400" b="1" dirty="0" err="1" smtClean="0">
                <a:solidFill>
                  <a:srgbClr val="00B0F0"/>
                </a:solidFill>
                <a:latin typeface="Comic Sans MS" pitchFamily="66" charset="0"/>
              </a:rPr>
              <a:t>To</a:t>
            </a:r>
            <a:r>
              <a:rPr lang="it-IT" sz="5400" b="1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it-IT" sz="5400" b="1" dirty="0" err="1" smtClean="0">
                <a:solidFill>
                  <a:srgbClr val="00B0F0"/>
                </a:solidFill>
                <a:latin typeface="Comic Sans MS" pitchFamily="66" charset="0"/>
              </a:rPr>
              <a:t>keep</a:t>
            </a:r>
            <a:r>
              <a:rPr lang="it-IT" sz="5400" b="1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it-IT" sz="5400" b="1" dirty="0" err="1" smtClean="0">
                <a:solidFill>
                  <a:srgbClr val="00B0F0"/>
                </a:solidFill>
                <a:latin typeface="Comic Sans MS" pitchFamily="66" charset="0"/>
              </a:rPr>
              <a:t>yourself</a:t>
            </a:r>
            <a:r>
              <a:rPr lang="it-IT" sz="5400" b="1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it-IT" sz="5400" b="1" dirty="0" err="1" smtClean="0">
                <a:solidFill>
                  <a:srgbClr val="00B0F0"/>
                </a:solidFill>
                <a:latin typeface="Comic Sans MS" pitchFamily="66" charset="0"/>
              </a:rPr>
              <a:t>clean</a:t>
            </a:r>
            <a:r>
              <a:rPr lang="it-IT" sz="5400" b="1" dirty="0" smtClean="0">
                <a:solidFill>
                  <a:srgbClr val="00B0F0"/>
                </a:solidFill>
                <a:latin typeface="Comic Sans MS" pitchFamily="66" charset="0"/>
              </a:rPr>
              <a:t> and stop </a:t>
            </a:r>
            <a:r>
              <a:rPr lang="it-IT" sz="5400" b="1" dirty="0" err="1" smtClean="0">
                <a:solidFill>
                  <a:srgbClr val="00B0F0"/>
                </a:solidFill>
                <a:latin typeface="Comic Sans MS" pitchFamily="66" charset="0"/>
              </a:rPr>
              <a:t>germs</a:t>
            </a:r>
            <a:r>
              <a:rPr lang="it-IT" sz="5400" b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endParaRPr lang="it-IT" sz="54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39552" y="3429000"/>
            <a:ext cx="8062912" cy="1752600"/>
          </a:xfrm>
        </p:spPr>
        <p:txBody>
          <a:bodyPr>
            <a:normAutofit/>
          </a:bodyPr>
          <a:lstStyle/>
          <a:p>
            <a:pPr algn="ctr"/>
            <a:r>
              <a:rPr lang="it-IT" sz="7200" b="1" dirty="0" err="1" smtClean="0">
                <a:latin typeface="Comic Sans MS" pitchFamily="66" charset="0"/>
              </a:rPr>
              <a:t>You</a:t>
            </a:r>
            <a:r>
              <a:rPr lang="it-IT" sz="7200" b="1" dirty="0" smtClean="0">
                <a:latin typeface="Comic Sans MS" pitchFamily="66" charset="0"/>
              </a:rPr>
              <a:t> </a:t>
            </a:r>
            <a:r>
              <a:rPr lang="it-IT" sz="7200" b="1" dirty="0" err="1" smtClean="0">
                <a:latin typeface="Comic Sans MS" pitchFamily="66" charset="0"/>
              </a:rPr>
              <a:t>can…</a:t>
            </a:r>
            <a:endParaRPr lang="it-IT" sz="72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2297410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800" b="1" dirty="0" smtClean="0">
                <a:solidFill>
                  <a:srgbClr val="FFC000"/>
                </a:solidFill>
                <a:latin typeface="Comic Sans MS" pitchFamily="66" charset="0"/>
              </a:rPr>
              <a:t>Wash </a:t>
            </a:r>
            <a:r>
              <a:rPr lang="it-IT" sz="4800" b="1" dirty="0" smtClean="0">
                <a:solidFill>
                  <a:srgbClr val="FFC000"/>
                </a:solidFill>
                <a:latin typeface="Comic Sans MS" pitchFamily="66" charset="0"/>
              </a:rPr>
              <a:t>your hands </a:t>
            </a:r>
            <a:r>
              <a:rPr lang="it-IT" sz="4800" b="1" dirty="0" smtClean="0">
                <a:solidFill>
                  <a:srgbClr val="FFC000"/>
                </a:solidFill>
                <a:latin typeface="Comic Sans MS" pitchFamily="66" charset="0"/>
              </a:rPr>
              <a:t/>
            </a:r>
            <a:br>
              <a:rPr lang="it-IT" sz="4800" b="1" dirty="0" smtClean="0">
                <a:solidFill>
                  <a:srgbClr val="FFC000"/>
                </a:solidFill>
                <a:latin typeface="Comic Sans MS" pitchFamily="66" charset="0"/>
              </a:rPr>
            </a:br>
            <a:r>
              <a:rPr lang="it-IT" sz="4800" b="1" dirty="0" smtClean="0">
                <a:solidFill>
                  <a:srgbClr val="FFC000"/>
                </a:solidFill>
                <a:latin typeface="Comic Sans MS" pitchFamily="66" charset="0"/>
              </a:rPr>
              <a:t>after going to the toilet and before eating</a:t>
            </a:r>
            <a:br>
              <a:rPr lang="it-IT" sz="4800" b="1" dirty="0" smtClean="0">
                <a:solidFill>
                  <a:srgbClr val="FFC000"/>
                </a:solidFill>
                <a:latin typeface="Comic Sans MS" pitchFamily="66" charset="0"/>
              </a:rPr>
            </a:br>
            <a:endParaRPr lang="it-IT" sz="48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pic>
        <p:nvPicPr>
          <p:cNvPr id="4" name="Segnaposto contenuto 3" descr="washing hand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40012" y="2204795"/>
            <a:ext cx="6976404" cy="4653206"/>
          </a:xfrm>
        </p:spPr>
      </p:pic>
      <p:sp>
        <p:nvSpPr>
          <p:cNvPr id="5" name="Stella a 5 punte 4"/>
          <p:cNvSpPr/>
          <p:nvPr/>
        </p:nvSpPr>
        <p:spPr>
          <a:xfrm>
            <a:off x="899592" y="5517232"/>
            <a:ext cx="1368152" cy="1152128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Stella a 5 punte 5"/>
          <p:cNvSpPr/>
          <p:nvPr/>
        </p:nvSpPr>
        <p:spPr>
          <a:xfrm>
            <a:off x="7452320" y="1628800"/>
            <a:ext cx="1368152" cy="1152128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t-IT" sz="4400" b="1" dirty="0" err="1" smtClean="0">
                <a:solidFill>
                  <a:srgbClr val="FFC000"/>
                </a:solidFill>
                <a:latin typeface="Comic Sans MS" pitchFamily="66" charset="0"/>
              </a:rPr>
              <a:t>Brush</a:t>
            </a:r>
            <a:r>
              <a:rPr lang="it-IT" sz="4400" b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it-IT" sz="4400" b="1" dirty="0" err="1" smtClean="0">
                <a:solidFill>
                  <a:srgbClr val="FFC000"/>
                </a:solidFill>
                <a:latin typeface="Comic Sans MS" pitchFamily="66" charset="0"/>
              </a:rPr>
              <a:t>your</a:t>
            </a:r>
            <a:r>
              <a:rPr lang="it-IT" sz="4400" b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it-IT" sz="4400" b="1" dirty="0" err="1" smtClean="0">
                <a:solidFill>
                  <a:srgbClr val="FFC000"/>
                </a:solidFill>
                <a:latin typeface="Comic Sans MS" pitchFamily="66" charset="0"/>
              </a:rPr>
              <a:t>teeth</a:t>
            </a:r>
            <a:r>
              <a:rPr lang="it-IT" sz="4400" b="1" dirty="0" smtClean="0">
                <a:solidFill>
                  <a:srgbClr val="FFC000"/>
                </a:solidFill>
                <a:latin typeface="Comic Sans MS" pitchFamily="66" charset="0"/>
              </a:rPr>
              <a:t/>
            </a:r>
            <a:br>
              <a:rPr lang="it-IT" sz="4400" b="1" dirty="0" smtClean="0">
                <a:solidFill>
                  <a:srgbClr val="FFC000"/>
                </a:solidFill>
                <a:latin typeface="Comic Sans MS" pitchFamily="66" charset="0"/>
              </a:rPr>
            </a:br>
            <a:r>
              <a:rPr lang="it-IT" sz="4400" b="1" dirty="0" err="1" smtClean="0">
                <a:solidFill>
                  <a:srgbClr val="FFC000"/>
                </a:solidFill>
                <a:latin typeface="Comic Sans MS" pitchFamily="66" charset="0"/>
              </a:rPr>
              <a:t>after</a:t>
            </a:r>
            <a:r>
              <a:rPr lang="it-IT" sz="4400" b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it-IT" sz="4400" b="1" dirty="0" err="1" smtClean="0">
                <a:solidFill>
                  <a:srgbClr val="FFC000"/>
                </a:solidFill>
                <a:latin typeface="Comic Sans MS" pitchFamily="66" charset="0"/>
              </a:rPr>
              <a:t>every</a:t>
            </a:r>
            <a:r>
              <a:rPr lang="it-IT" sz="4400" b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it-IT" sz="4400" b="1" dirty="0" err="1" smtClean="0">
                <a:solidFill>
                  <a:srgbClr val="FFC000"/>
                </a:solidFill>
                <a:latin typeface="Comic Sans MS" pitchFamily="66" charset="0"/>
              </a:rPr>
              <a:t>meal</a:t>
            </a:r>
            <a:endParaRPr lang="it-IT" dirty="0"/>
          </a:p>
        </p:txBody>
      </p:sp>
      <p:pic>
        <p:nvPicPr>
          <p:cNvPr id="6" name="Segnaposto contenuto 5" descr="brashing teeth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628800"/>
            <a:ext cx="5164375" cy="3444597"/>
          </a:xfrm>
        </p:spPr>
      </p:pic>
      <p:pic>
        <p:nvPicPr>
          <p:cNvPr id="7" name="Segnaposto contenuto 6" descr="brushing teeth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303502" y="3629427"/>
            <a:ext cx="4840498" cy="3228573"/>
          </a:xfrm>
        </p:spPr>
      </p:pic>
      <p:sp>
        <p:nvSpPr>
          <p:cNvPr id="8" name="Cuore 7"/>
          <p:cNvSpPr/>
          <p:nvPr/>
        </p:nvSpPr>
        <p:spPr>
          <a:xfrm>
            <a:off x="7164288" y="2780928"/>
            <a:ext cx="1440160" cy="1152128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uore 8"/>
          <p:cNvSpPr/>
          <p:nvPr/>
        </p:nvSpPr>
        <p:spPr>
          <a:xfrm>
            <a:off x="251520" y="1340768"/>
            <a:ext cx="1440160" cy="1152128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4400" b="1" dirty="0" smtClean="0">
                <a:solidFill>
                  <a:srgbClr val="FFC000"/>
                </a:solidFill>
                <a:latin typeface="Comic Sans MS" pitchFamily="66" charset="0"/>
              </a:rPr>
              <a:t>Wash and brush </a:t>
            </a:r>
            <a:r>
              <a:rPr lang="it-IT" sz="4400" b="1" dirty="0" smtClean="0">
                <a:solidFill>
                  <a:srgbClr val="FFC000"/>
                </a:solidFill>
                <a:latin typeface="Comic Sans MS" pitchFamily="66" charset="0"/>
              </a:rPr>
              <a:t>your hair</a:t>
            </a:r>
            <a:endParaRPr lang="it-IT" dirty="0"/>
          </a:p>
        </p:txBody>
      </p:sp>
      <p:pic>
        <p:nvPicPr>
          <p:cNvPr id="10" name="Segnaposto contenuto 9" descr="washing hair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12776"/>
            <a:ext cx="4572000" cy="3888432"/>
          </a:xfrm>
        </p:spPr>
      </p:pic>
      <p:pic>
        <p:nvPicPr>
          <p:cNvPr id="11" name="Segnaposto contenuto 10" descr="combing hair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517097" y="2420887"/>
            <a:ext cx="5626904" cy="4437113"/>
          </a:xfrm>
        </p:spPr>
      </p:pic>
      <p:sp>
        <p:nvSpPr>
          <p:cNvPr id="5" name="Sole 4"/>
          <p:cNvSpPr/>
          <p:nvPr/>
        </p:nvSpPr>
        <p:spPr>
          <a:xfrm>
            <a:off x="2267744" y="4725144"/>
            <a:ext cx="1656184" cy="1484784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Sole 5"/>
          <p:cNvSpPr/>
          <p:nvPr/>
        </p:nvSpPr>
        <p:spPr>
          <a:xfrm>
            <a:off x="4427984" y="1484784"/>
            <a:ext cx="1656184" cy="1484784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21</TotalTime>
  <Words>14</Words>
  <Application>Microsoft Office PowerPoint</Application>
  <PresentationFormat>On-screen Show (4:3)</PresentationFormat>
  <Paragraphs>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Verve</vt:lpstr>
      <vt:lpstr>  To keep yourself clean and stop germs </vt:lpstr>
      <vt:lpstr>Wash your hands  after going to the toilet and before eating </vt:lpstr>
      <vt:lpstr>Brush your teeth after every meal</vt:lpstr>
      <vt:lpstr>Wash and brush your hair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 keep yourself clean and stop germs</dc:title>
  <dc:creator>patrizia eugenio</dc:creator>
  <cp:lastModifiedBy>Sandra</cp:lastModifiedBy>
  <cp:revision>5</cp:revision>
  <dcterms:created xsi:type="dcterms:W3CDTF">2014-10-30T17:30:25Z</dcterms:created>
  <dcterms:modified xsi:type="dcterms:W3CDTF">2014-12-19T10:07:36Z</dcterms:modified>
</cp:coreProperties>
</file>